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45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3BF219-B3E4-45E1-9414-8A358300BCCF}" type="datetimeFigureOut">
              <a:rPr lang="en-US" smtClean="0"/>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512C81-CB49-4726-87F2-0D3AB789743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3BF219-B3E4-45E1-9414-8A358300BCCF}" type="datetimeFigureOut">
              <a:rPr lang="en-US" smtClean="0"/>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512C81-CB49-4726-87F2-0D3AB789743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3BF219-B3E4-45E1-9414-8A358300BCCF}" type="datetimeFigureOut">
              <a:rPr lang="en-US" smtClean="0"/>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512C81-CB49-4726-87F2-0D3AB789743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3BF219-B3E4-45E1-9414-8A358300BCCF}" type="datetimeFigureOut">
              <a:rPr lang="en-US" smtClean="0"/>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512C81-CB49-4726-87F2-0D3AB789743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3BF219-B3E4-45E1-9414-8A358300BCCF}" type="datetimeFigureOut">
              <a:rPr lang="en-US" smtClean="0"/>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512C81-CB49-4726-87F2-0D3AB789743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3BF219-B3E4-45E1-9414-8A358300BCCF}" type="datetimeFigureOut">
              <a:rPr lang="en-US" smtClean="0"/>
              <a:t>6/27/2016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512C81-CB49-4726-87F2-0D3AB789743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3BF219-B3E4-45E1-9414-8A358300BCCF}" type="datetimeFigureOut">
              <a:rPr lang="en-US" smtClean="0"/>
              <a:t>6/27/2016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512C81-CB49-4726-87F2-0D3AB789743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3BF219-B3E4-45E1-9414-8A358300BCCF}" type="datetimeFigureOut">
              <a:rPr lang="en-US" smtClean="0"/>
              <a:t>6/27/2016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512C81-CB49-4726-87F2-0D3AB789743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3BF219-B3E4-45E1-9414-8A358300BCCF}" type="datetimeFigureOut">
              <a:rPr lang="en-US" smtClean="0"/>
              <a:t>6/27/2016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512C81-CB49-4726-87F2-0D3AB789743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3BF219-B3E4-45E1-9414-8A358300BCCF}" type="datetimeFigureOut">
              <a:rPr lang="en-US" smtClean="0"/>
              <a:t>6/27/2016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512C81-CB49-4726-87F2-0D3AB789743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3BF219-B3E4-45E1-9414-8A358300BCCF}" type="datetimeFigureOut">
              <a:rPr lang="en-US" smtClean="0"/>
              <a:t>6/27/2016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512C81-CB49-4726-87F2-0D3AB789743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BF219-B3E4-45E1-9414-8A358300BCCF}" type="datetimeFigureOut">
              <a:rPr lang="en-US" smtClean="0"/>
              <a:t>6/27/2016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512C81-CB49-4726-87F2-0D3AB789743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fontAlgn="base"/>
            <a:r>
              <a:rPr lang="en-US" sz="1400" dirty="0"/>
              <a:t>Dr. </a:t>
            </a:r>
            <a:r>
              <a:rPr lang="en-US" sz="1400" dirty="0" err="1"/>
              <a:t>Jacyee</a:t>
            </a:r>
            <a:r>
              <a:rPr lang="en-US" sz="1400" dirty="0"/>
              <a:t> </a:t>
            </a:r>
            <a:r>
              <a:rPr lang="en-US" sz="1400" dirty="0" err="1"/>
              <a:t>Aniagolu</a:t>
            </a:r>
            <a:r>
              <a:rPr lang="en-US" sz="1400" dirty="0"/>
              <a:t>-Johnson is a Nigerian-born, US- trained research scientist with a doctorate degree in Medical Microbiology and seasoned experience as a biomedical research scientist, academic and drug safety subject matter expert. Her distinguished professional career has spanned teaching, scientific research and writing, technical consulting for the United Nations Development Program, HIV research, clinical research work in biotechnology and s currently, she works for a pharmaceutical consulting </a:t>
            </a:r>
            <a:r>
              <a:rPr lang="en-US" sz="1400"/>
              <a:t>firm</a:t>
            </a:r>
            <a:r>
              <a:rPr lang="en-US" sz="1400" smtClean="0"/>
              <a:t>.</a:t>
            </a:r>
            <a:br>
              <a:rPr lang="en-US" sz="1400" smtClean="0"/>
            </a:br>
            <a:r>
              <a:rPr lang="en-US" sz="1400" dirty="0"/>
              <a:t/>
            </a:r>
            <a:br>
              <a:rPr lang="en-US" sz="1400" dirty="0"/>
            </a:br>
            <a:r>
              <a:rPr lang="en-US" sz="1400" dirty="0" err="1"/>
              <a:t>Jacyee</a:t>
            </a:r>
            <a:r>
              <a:rPr lang="en-US" sz="1400" dirty="0"/>
              <a:t> is social activist at heart who expresses her passion as a fiction and non-fiction writer, as well as an inspirational Christian writer and motivational speaker. Her writing focuses mostly on social issues and social justice.  In  her quest to help the poor, the bruised and battered, and the voiceless to be heard and hopefully get justice that they deserve, </a:t>
            </a:r>
            <a:r>
              <a:rPr lang="en-US" sz="1400" dirty="0" err="1"/>
              <a:t>Jacyee</a:t>
            </a:r>
            <a:r>
              <a:rPr lang="en-US" sz="1400" dirty="0"/>
              <a:t> founded </a:t>
            </a:r>
            <a:r>
              <a:rPr lang="en-US" sz="1400" dirty="0" err="1"/>
              <a:t>SitiTalkBlog</a:t>
            </a:r>
            <a:r>
              <a:rPr lang="en-US" sz="1400" dirty="0"/>
              <a:t> with her sister Ms. </a:t>
            </a:r>
            <a:r>
              <a:rPr lang="en-US" sz="1400" dirty="0" err="1"/>
              <a:t>Uché</a:t>
            </a:r>
            <a:r>
              <a:rPr lang="en-US" sz="1400" dirty="0"/>
              <a:t> </a:t>
            </a:r>
            <a:r>
              <a:rPr lang="en-US" sz="1400" dirty="0" err="1"/>
              <a:t>Aniagolu</a:t>
            </a:r>
            <a:r>
              <a:rPr lang="en-US" sz="1400" dirty="0"/>
              <a:t> . </a:t>
            </a:r>
            <a:r>
              <a:rPr lang="en-US" sz="1400" dirty="0" err="1"/>
              <a:t>Jacyee</a:t>
            </a:r>
            <a:r>
              <a:rPr lang="en-US" sz="1400" dirty="0"/>
              <a:t> stated, "</a:t>
            </a:r>
            <a:r>
              <a:rPr lang="en-US" sz="1400" dirty="0" err="1"/>
              <a:t>SitiTalkBlog</a:t>
            </a:r>
            <a:r>
              <a:rPr lang="en-US" sz="1400" dirty="0"/>
              <a:t> is focused primarily on Africa's socio-economic  and political issues, scientific and medical topics, as well as global current issues and news. The blog is geared towards sensitizing people to take positive and constructive actions and engineer practical solutions."</a:t>
            </a:r>
            <a:br>
              <a:rPr lang="en-US" sz="1400" dirty="0"/>
            </a:br>
            <a:r>
              <a:rPr lang="en-US" sz="1400" dirty="0"/>
              <a:t> </a:t>
            </a:r>
            <a:br>
              <a:rPr lang="en-US" sz="1400" dirty="0"/>
            </a:br>
            <a:r>
              <a:rPr lang="en-US" sz="1400" dirty="0" err="1"/>
              <a:t>Jacyee</a:t>
            </a:r>
            <a:r>
              <a:rPr lang="en-US" sz="1400" dirty="0"/>
              <a:t> is a recipient of the 2004 ‘Miss Nigeria USA Woman of Excellence Award’ and writer of the published fiction work “</a:t>
            </a:r>
            <a:r>
              <a:rPr lang="en-US" sz="1400" dirty="0" err="1"/>
              <a:t>Mikela</a:t>
            </a:r>
            <a:r>
              <a:rPr lang="en-US" sz="1400" dirty="0"/>
              <a:t>: Memoirs of a </a:t>
            </a:r>
            <a:r>
              <a:rPr lang="en-US" sz="1400" dirty="0" err="1"/>
              <a:t>Maasai</a:t>
            </a:r>
            <a:r>
              <a:rPr lang="en-US" sz="1400" dirty="0"/>
              <a:t> Woman</a:t>
            </a:r>
            <a:r>
              <a:rPr lang="en-US" sz="1400" u="sng" dirty="0"/>
              <a:t>”</a:t>
            </a:r>
            <a:r>
              <a:rPr lang="en-US" sz="1600" dirty="0"/>
              <a:t>. Her unique writing, motivational and inspirational talent is expressed in ‘</a:t>
            </a:r>
            <a:r>
              <a:rPr lang="en-US" sz="1600" dirty="0" err="1"/>
              <a:t>Mikela</a:t>
            </a:r>
            <a:r>
              <a:rPr lang="en-US" sz="1600" dirty="0"/>
              <a:t>’, which was inspired by her cultural and medical knowledge of female circumcision (FGM) and the human devastation being caused by prostitution and HIV in Africa. Her literature research knowledge on the effects of female circumcision, FGM, HIV etc., led her to writing ‘</a:t>
            </a:r>
            <a:r>
              <a:rPr lang="en-US" sz="1600" dirty="0" err="1"/>
              <a:t>Mikela</a:t>
            </a:r>
            <a:r>
              <a:rPr lang="en-US" sz="1600" dirty="0"/>
              <a:t>” as well as three short stories of which ‘Sacrifice of Innocence’ in one.  ‘Sacrifice of Innocence’ has been adapted as a screenplay by </a:t>
            </a:r>
            <a:r>
              <a:rPr lang="en-US" sz="1600" dirty="0" err="1"/>
              <a:t>Uché</a:t>
            </a:r>
            <a:r>
              <a:rPr lang="en-US" sz="1600" dirty="0"/>
              <a:t>. A pilot of an Indie short film version has been completed.  </a:t>
            </a:r>
            <a:r>
              <a:rPr lang="en-US" sz="1600" dirty="0" smtClean="0"/>
              <a:t/>
            </a:r>
            <a:br>
              <a:rPr lang="en-US" sz="1600" dirty="0" smtClean="0"/>
            </a:br>
            <a:r>
              <a:rPr lang="en-US" sz="1600" dirty="0"/>
              <a:t/>
            </a:r>
            <a:br>
              <a:rPr lang="en-US" sz="1600" dirty="0"/>
            </a:br>
            <a:r>
              <a:rPr lang="en-US" sz="1600" dirty="0" err="1"/>
              <a:t>Jacyee</a:t>
            </a:r>
            <a:r>
              <a:rPr lang="en-US" sz="1600" dirty="0"/>
              <a:t> has also published a non-fiction inspirational Christian book series, “Rays of Victory; Nailing Racism to the Cross”.. She has completed a fiction novel, Seeds of Darkness: Project 1969. In addition, she is in process of completing a new fiction novel, ‘Restless Ravens on Black Gold’. The plot of ‘Restless Raven” is set in the vivid reality of the oil boom times of crude oil ‘Black Gold’ in Nigeria, and the devastating impact of greed and corruption on individual lives.  </a:t>
            </a:r>
            <a:r>
              <a:rPr lang="en-US" sz="1600" dirty="0" smtClean="0"/>
              <a:t/>
            </a:r>
            <a:br>
              <a:rPr lang="en-US" sz="1600" dirty="0" smtClean="0"/>
            </a:br>
            <a:r>
              <a:rPr lang="en-US" sz="1600" dirty="0"/>
              <a:t/>
            </a:r>
            <a:br>
              <a:rPr lang="en-US" sz="1600" dirty="0"/>
            </a:br>
            <a:r>
              <a:rPr lang="en-US" sz="1600" dirty="0"/>
              <a:t>Furthermore, </a:t>
            </a:r>
            <a:r>
              <a:rPr lang="en-US" sz="1600" dirty="0" err="1"/>
              <a:t>Jacyee</a:t>
            </a:r>
            <a:r>
              <a:rPr lang="en-US" sz="1600" dirty="0"/>
              <a:t> writes children’s books and has published two on the Kindle platform: “</a:t>
            </a:r>
            <a:r>
              <a:rPr lang="en-US" sz="1600" dirty="0" err="1"/>
              <a:t>Akeelah</a:t>
            </a:r>
            <a:r>
              <a:rPr lang="en-US" sz="1600" dirty="0"/>
              <a:t> – The Beautiful Peacock” and “</a:t>
            </a:r>
            <a:r>
              <a:rPr lang="en-US" sz="1600" dirty="0" err="1"/>
              <a:t>Toksie</a:t>
            </a:r>
            <a:r>
              <a:rPr lang="en-US" sz="1600" dirty="0"/>
              <a:t> the Cunning “Tortoise and </a:t>
            </a:r>
            <a:r>
              <a:rPr lang="en-US" sz="1600" dirty="0" err="1"/>
              <a:t>Kanzi</a:t>
            </a:r>
            <a:r>
              <a:rPr lang="en-US" sz="1600" dirty="0"/>
              <a:t> the Mountain Dog.”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78</Words>
  <Application>Microsoft Office PowerPoint</Application>
  <PresentationFormat>On-screen Show (4:3)</PresentationFormat>
  <Paragraphs>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Dr. Jacyee Aniagolu-Johnson is a Nigerian-born, US- trained research scientist with a doctorate degree in Medical Microbiology and seasoned experience as a biomedical research scientist, academic and drug safety subject matter expert. Her distinguished professional career has spanned teaching, scientific research and writing, technical consulting for the United Nations Development Program, HIV research, clinical research work in biotechnology and s currently, she works for a pharmaceutical consulting firm.  Jacyee is social activist at heart who expresses her passion as a fiction and non-fiction writer, as well as an inspirational Christian writer and motivational speaker. Her writing focuses mostly on social issues and social justice.  In  her quest to help the poor, the bruised and battered, and the voiceless to be heard and hopefully get justice that they deserve, Jacyee founded SitiTalkBlog with her sister Ms. Uché Aniagolu . Jacyee stated, "SitiTalkBlog is focused primarily on Africa's socio-economic  and political issues, scientific and medical topics, as well as global current issues and news. The blog is geared towards sensitizing people to take positive and constructive actions and engineer practical solutions."   Jacyee is a recipient of the 2004 ‘Miss Nigeria USA Woman of Excellence Award’ and writer of the published fiction work “Mikela: Memoirs of a Maasai Woman”. Her unique writing, motivational and inspirational talent is expressed in ‘Mikela’, which was inspired by her cultural and medical knowledge of female circumcision (FGM) and the human devastation being caused by prostitution and HIV in Africa. Her literature research knowledge on the effects of female circumcision, FGM, HIV etc., led her to writing ‘Mikela” as well as three short stories of which ‘Sacrifice of Innocence’ in one.  ‘Sacrifice of Innocence’ has been adapted as a screenplay by Uché. A pilot of an Indie short film version has been completed.    Jacyee has also published a non-fiction inspirational Christian book series, “Rays of Victory; Nailing Racism to the Cross”.. She has completed a fiction novel, Seeds of Darkness: Project 1969. In addition, she is in process of completing a new fiction novel, ‘Restless Ravens on Black Gold’. The plot of ‘Restless Raven” is set in the vivid reality of the oil boom times of crude oil ‘Black Gold’ in Nigeria, and the devastating impact of greed and corruption on individual lives.    Furthermore, Jacyee writes children’s books and has published two on the Kindle platform: “Akeelah – The Beautiful Peacock” and “Toksie the Cunning “Tortoise and Kanzi the Mountain Dog.”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 Jacyee Aniagolu-Johnson is a Nigerian-born, US- trained research scientist with a doctorate degree in Medical Microbiology and seasoned experience as a biomedical research scientist, academic and drug safety subject matter expert. Her distinguished professional career has spanned teaching, scientific research and writing, technical consulting for the United Nations Development Program, HIV research, clinical research work in biotechnology and s currently, she works for a pharmaceutical consulting firm. Jacyee is social activist at heart who expresses her passion as a fiction and non-fiction writer, as well as an inspirational Christian writer and motivational speaker. Her writing focuses mostly on social issues and social justice. Â In Â her quest to help the poor, the bruised and battered, and the voiceless to be heard and hopefully get justice that they deserve, Jacyee founded SitiTalkBlog with her sister Ms.Â UchÃ©Â AniagoluÂ . Jacyee stated, "SitiTalkBlogÂ is focused primarilyÂ on Africa's socio-economic  and political issues, scientific and medical topics, as well as global current issues and news. The blog is geared towards sensitizing people to take positive and constructive actions and engineer practical solutions." Â  Jacyee is a recipient of the 2004 â€˜Miss Nigeria USA Woman of Excellence Awardâ€™ and writer of the published fiction work â€œMikela: Memoirs of a Maasai Womanâ€. HerÂ unique writing, motivational and inspirational talent isÂ expressed in â€˜Mikelaâ€™, which was inspired by her cultural and medical knowledge of female circumcision (FGM) and the human devastation being caused by prostitution and HIV in Africa.Â Her literature research knowledge on the effects of female circumcision, FGM, HIV etc., led her to writing â€˜Mikelaâ€ as well as three short stories of which â€˜Sacrifice of Innocenceâ€™ in one.Â  â€˜Sacrifice of Innocenceâ€™ has been adapted as a screenplay by UchÃ©. A pilot of an Indie short film version has been completed. Â  Jacyee has also published a non-fiction inspirational Christian book series, â€œRays</dc:title>
  <dc:creator>owner</dc:creator>
  <cp:lastModifiedBy>owner</cp:lastModifiedBy>
  <cp:revision>3</cp:revision>
  <dcterms:created xsi:type="dcterms:W3CDTF">2016-06-27T13:00:47Z</dcterms:created>
  <dcterms:modified xsi:type="dcterms:W3CDTF">2016-06-27T13:04:00Z</dcterms:modified>
</cp:coreProperties>
</file>